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8" r:id="rId3"/>
    <p:sldId id="259" r:id="rId4"/>
    <p:sldId id="260" r:id="rId5"/>
    <p:sldId id="269" r:id="rId6"/>
    <p:sldId id="270" r:id="rId7"/>
    <p:sldId id="271" r:id="rId8"/>
    <p:sldId id="261" r:id="rId9"/>
    <p:sldId id="268" r:id="rId10"/>
    <p:sldId id="262"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png>
</file>

<file path=ppt/media/image12.jpeg>
</file>

<file path=ppt/media/image13.jpeg>
</file>

<file path=ppt/media/image14.jpe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67"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1048668"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609C36-AD74-4A22-B6F1-F496712457CE}" type="datetimeFigureOut">
              <a:rPr lang="en-IN" smtClean="0"/>
              <a:t>08-06-2023</a:t>
            </a:fld>
            <a:endParaRPr lang="en-IN" dirty="0"/>
          </a:p>
        </p:txBody>
      </p:sp>
      <p:sp>
        <p:nvSpPr>
          <p:cNvPr id="1048669"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1048670"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71"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1048672"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55546D-7F1A-48F0-A27F-5C544A8E78A7}" type="slidenum">
              <a:rPr lang="en-IN" smtClean="0"/>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1"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2"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583" name="Date Placeholder 3"/>
          <p:cNvSpPr>
            <a:spLocks noGrp="1"/>
          </p:cNvSpPr>
          <p:nvPr>
            <p:ph type="dt" sz="half" idx="10"/>
          </p:nvPr>
        </p:nvSpPr>
        <p:spPr/>
        <p:txBody>
          <a:bodyPr/>
          <a:lstStyle/>
          <a:p>
            <a:fld id="{10BDB372-6F46-4723-88A8-7EBEF27C649E}" type="datetime1">
              <a:rPr lang="en-IN" smtClean="0"/>
              <a:t>08-06-2023</a:t>
            </a:fld>
            <a:endParaRPr lang="en-IN" dirty="0"/>
          </a:p>
        </p:txBody>
      </p:sp>
      <p:sp>
        <p:nvSpPr>
          <p:cNvPr id="1048584" name="Footer Placeholder 4"/>
          <p:cNvSpPr>
            <a:spLocks noGrp="1"/>
          </p:cNvSpPr>
          <p:nvPr>
            <p:ph type="ftr" sz="quarter" idx="11"/>
          </p:nvPr>
        </p:nvSpPr>
        <p:spPr/>
        <p:txBody>
          <a:bodyPr/>
          <a:lstStyle/>
          <a:p>
            <a:endParaRPr lang="en-IN" dirty="0"/>
          </a:p>
        </p:txBody>
      </p:sp>
      <p:sp>
        <p:nvSpPr>
          <p:cNvPr id="1048585" name="Slide Number Placeholder 5"/>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37" name="Title 1"/>
          <p:cNvSpPr>
            <a:spLocks noGrp="1"/>
          </p:cNvSpPr>
          <p:nvPr>
            <p:ph type="title"/>
          </p:nvPr>
        </p:nvSpPr>
        <p:spPr/>
        <p:txBody>
          <a:bodyPr/>
          <a:lstStyle/>
          <a:p>
            <a:r>
              <a:rPr lang="en-US"/>
              <a:t>Click to edit Master title style</a:t>
            </a:r>
            <a:endParaRPr lang="en-IN"/>
          </a:p>
        </p:txBody>
      </p:sp>
      <p:sp>
        <p:nvSpPr>
          <p:cNvPr id="1048638"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Date Placeholder 3"/>
          <p:cNvSpPr>
            <a:spLocks noGrp="1"/>
          </p:cNvSpPr>
          <p:nvPr>
            <p:ph type="dt" sz="half" idx="10"/>
          </p:nvPr>
        </p:nvSpPr>
        <p:spPr/>
        <p:txBody>
          <a:bodyPr/>
          <a:lstStyle/>
          <a:p>
            <a:fld id="{C9E1A604-072E-4B1D-8559-2239A0CE7514}" type="datetime1">
              <a:rPr lang="en-IN" smtClean="0"/>
              <a:t>08-06-2023</a:t>
            </a:fld>
            <a:endParaRPr lang="en-IN" dirty="0"/>
          </a:p>
        </p:txBody>
      </p:sp>
      <p:sp>
        <p:nvSpPr>
          <p:cNvPr id="1048640" name="Footer Placeholder 4"/>
          <p:cNvSpPr>
            <a:spLocks noGrp="1"/>
          </p:cNvSpPr>
          <p:nvPr>
            <p:ph type="ftr" sz="quarter" idx="11"/>
          </p:nvPr>
        </p:nvSpPr>
        <p:spPr/>
        <p:txBody>
          <a:bodyPr/>
          <a:lstStyle/>
          <a:p>
            <a:endParaRPr lang="en-IN" dirty="0"/>
          </a:p>
        </p:txBody>
      </p:sp>
      <p:sp>
        <p:nvSpPr>
          <p:cNvPr id="1048641" name="Slide Number Placeholder 5"/>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26"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1048627"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8" name="Date Placeholder 3"/>
          <p:cNvSpPr>
            <a:spLocks noGrp="1"/>
          </p:cNvSpPr>
          <p:nvPr>
            <p:ph type="dt" sz="half" idx="10"/>
          </p:nvPr>
        </p:nvSpPr>
        <p:spPr/>
        <p:txBody>
          <a:bodyPr/>
          <a:lstStyle/>
          <a:p>
            <a:fld id="{309557D6-0E5E-4FE7-91B7-AE8D3AD691B5}" type="datetime1">
              <a:rPr lang="en-IN" smtClean="0"/>
              <a:t>08-06-2023</a:t>
            </a:fld>
            <a:endParaRPr lang="en-IN" dirty="0"/>
          </a:p>
        </p:txBody>
      </p:sp>
      <p:sp>
        <p:nvSpPr>
          <p:cNvPr id="1048629" name="Footer Placeholder 4"/>
          <p:cNvSpPr>
            <a:spLocks noGrp="1"/>
          </p:cNvSpPr>
          <p:nvPr>
            <p:ph type="ftr" sz="quarter" idx="11"/>
          </p:nvPr>
        </p:nvSpPr>
        <p:spPr/>
        <p:txBody>
          <a:bodyPr/>
          <a:lstStyle/>
          <a:p>
            <a:endParaRPr lang="en-IN" dirty="0"/>
          </a:p>
        </p:txBody>
      </p:sp>
      <p:sp>
        <p:nvSpPr>
          <p:cNvPr id="1048630" name="Slide Number Placeholder 5"/>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3" name="Title 1"/>
          <p:cNvSpPr>
            <a:spLocks noGrp="1"/>
          </p:cNvSpPr>
          <p:nvPr>
            <p:ph type="title"/>
          </p:nvPr>
        </p:nvSpPr>
        <p:spPr/>
        <p:txBody>
          <a:bodyPr/>
          <a:lstStyle/>
          <a:p>
            <a:r>
              <a:rPr lang="en-US"/>
              <a:t>Click to edit Master title style</a:t>
            </a:r>
            <a:endParaRPr lang="en-IN"/>
          </a:p>
        </p:txBody>
      </p:sp>
      <p:sp>
        <p:nvSpPr>
          <p:cNvPr id="1048594"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95" name="Date Placeholder 3"/>
          <p:cNvSpPr>
            <a:spLocks noGrp="1"/>
          </p:cNvSpPr>
          <p:nvPr>
            <p:ph type="dt" sz="half" idx="10"/>
          </p:nvPr>
        </p:nvSpPr>
        <p:spPr/>
        <p:txBody>
          <a:bodyPr/>
          <a:lstStyle/>
          <a:p>
            <a:fld id="{46471B93-CF7F-40A7-98B5-919E8D3F9545}" type="datetime1">
              <a:rPr lang="en-IN" smtClean="0"/>
              <a:t>08-06-2023</a:t>
            </a:fld>
            <a:endParaRPr lang="en-IN" dirty="0"/>
          </a:p>
        </p:txBody>
      </p:sp>
      <p:sp>
        <p:nvSpPr>
          <p:cNvPr id="1048596" name="Footer Placeholder 4"/>
          <p:cNvSpPr>
            <a:spLocks noGrp="1"/>
          </p:cNvSpPr>
          <p:nvPr>
            <p:ph type="ftr" sz="quarter" idx="11"/>
          </p:nvPr>
        </p:nvSpPr>
        <p:spPr/>
        <p:txBody>
          <a:bodyPr/>
          <a:lstStyle/>
          <a:p>
            <a:endParaRPr lang="en-IN" dirty="0"/>
          </a:p>
        </p:txBody>
      </p:sp>
      <p:sp>
        <p:nvSpPr>
          <p:cNvPr id="1048597" name="Slide Number Placeholder 5"/>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4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4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44" name="Date Placeholder 3"/>
          <p:cNvSpPr>
            <a:spLocks noGrp="1"/>
          </p:cNvSpPr>
          <p:nvPr>
            <p:ph type="dt" sz="half" idx="10"/>
          </p:nvPr>
        </p:nvSpPr>
        <p:spPr/>
        <p:txBody>
          <a:bodyPr/>
          <a:lstStyle/>
          <a:p>
            <a:fld id="{1EF4AF51-BF75-4723-AF6B-FE13C15C0AFD}" type="datetime1">
              <a:rPr lang="en-IN" smtClean="0"/>
              <a:t>08-06-2023</a:t>
            </a:fld>
            <a:endParaRPr lang="en-IN" dirty="0"/>
          </a:p>
        </p:txBody>
      </p:sp>
      <p:sp>
        <p:nvSpPr>
          <p:cNvPr id="1048645" name="Footer Placeholder 4"/>
          <p:cNvSpPr>
            <a:spLocks noGrp="1"/>
          </p:cNvSpPr>
          <p:nvPr>
            <p:ph type="ftr" sz="quarter" idx="11"/>
          </p:nvPr>
        </p:nvSpPr>
        <p:spPr/>
        <p:txBody>
          <a:bodyPr/>
          <a:lstStyle/>
          <a:p>
            <a:endParaRPr lang="en-IN" dirty="0"/>
          </a:p>
        </p:txBody>
      </p:sp>
      <p:sp>
        <p:nvSpPr>
          <p:cNvPr id="1048646" name="Slide Number Placeholder 5"/>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47" name="Title 1"/>
          <p:cNvSpPr>
            <a:spLocks noGrp="1"/>
          </p:cNvSpPr>
          <p:nvPr>
            <p:ph type="title"/>
          </p:nvPr>
        </p:nvSpPr>
        <p:spPr/>
        <p:txBody>
          <a:bodyPr/>
          <a:lstStyle/>
          <a:p>
            <a:r>
              <a:rPr lang="en-US"/>
              <a:t>Click to edit Master title style</a:t>
            </a:r>
            <a:endParaRPr lang="en-IN"/>
          </a:p>
        </p:txBody>
      </p:sp>
      <p:sp>
        <p:nvSpPr>
          <p:cNvPr id="1048648"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9"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0" name="Date Placeholder 4"/>
          <p:cNvSpPr>
            <a:spLocks noGrp="1"/>
          </p:cNvSpPr>
          <p:nvPr>
            <p:ph type="dt" sz="half" idx="10"/>
          </p:nvPr>
        </p:nvSpPr>
        <p:spPr/>
        <p:txBody>
          <a:bodyPr/>
          <a:lstStyle/>
          <a:p>
            <a:fld id="{EDF68210-2B75-4AB7-A86D-022C91EBA44C}" type="datetime1">
              <a:rPr lang="en-IN" smtClean="0"/>
              <a:t>08-06-2023</a:t>
            </a:fld>
            <a:endParaRPr lang="en-IN" dirty="0"/>
          </a:p>
        </p:txBody>
      </p:sp>
      <p:sp>
        <p:nvSpPr>
          <p:cNvPr id="1048651" name="Footer Placeholder 5"/>
          <p:cNvSpPr>
            <a:spLocks noGrp="1"/>
          </p:cNvSpPr>
          <p:nvPr>
            <p:ph type="ftr" sz="quarter" idx="11"/>
          </p:nvPr>
        </p:nvSpPr>
        <p:spPr/>
        <p:txBody>
          <a:bodyPr/>
          <a:lstStyle/>
          <a:p>
            <a:endParaRPr lang="en-IN" dirty="0"/>
          </a:p>
        </p:txBody>
      </p:sp>
      <p:sp>
        <p:nvSpPr>
          <p:cNvPr id="1048652" name="Slide Number Placeholder 6"/>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53"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104865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5"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6"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7"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8" name="Date Placeholder 6"/>
          <p:cNvSpPr>
            <a:spLocks noGrp="1"/>
          </p:cNvSpPr>
          <p:nvPr>
            <p:ph type="dt" sz="half" idx="10"/>
          </p:nvPr>
        </p:nvSpPr>
        <p:spPr/>
        <p:txBody>
          <a:bodyPr/>
          <a:lstStyle/>
          <a:p>
            <a:fld id="{9F2329FB-E8AF-40DE-9661-846B1C2BF10A}" type="datetime1">
              <a:rPr lang="en-IN" smtClean="0"/>
              <a:t>08-06-2023</a:t>
            </a:fld>
            <a:endParaRPr lang="en-IN" dirty="0"/>
          </a:p>
        </p:txBody>
      </p:sp>
      <p:sp>
        <p:nvSpPr>
          <p:cNvPr id="1048659" name="Footer Placeholder 7"/>
          <p:cNvSpPr>
            <a:spLocks noGrp="1"/>
          </p:cNvSpPr>
          <p:nvPr>
            <p:ph type="ftr" sz="quarter" idx="11"/>
          </p:nvPr>
        </p:nvSpPr>
        <p:spPr/>
        <p:txBody>
          <a:bodyPr/>
          <a:lstStyle/>
          <a:p>
            <a:endParaRPr lang="en-IN" dirty="0"/>
          </a:p>
        </p:txBody>
      </p:sp>
      <p:sp>
        <p:nvSpPr>
          <p:cNvPr id="1048660" name="Slide Number Placeholder 8"/>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2" name="Title 1"/>
          <p:cNvSpPr>
            <a:spLocks noGrp="1"/>
          </p:cNvSpPr>
          <p:nvPr>
            <p:ph type="title"/>
          </p:nvPr>
        </p:nvSpPr>
        <p:spPr/>
        <p:txBody>
          <a:bodyPr/>
          <a:lstStyle/>
          <a:p>
            <a:r>
              <a:rPr lang="en-US"/>
              <a:t>Click to edit Master title style</a:t>
            </a:r>
            <a:endParaRPr lang="en-IN"/>
          </a:p>
        </p:txBody>
      </p:sp>
      <p:sp>
        <p:nvSpPr>
          <p:cNvPr id="1048623" name="Date Placeholder 2"/>
          <p:cNvSpPr>
            <a:spLocks noGrp="1"/>
          </p:cNvSpPr>
          <p:nvPr>
            <p:ph type="dt" sz="half" idx="10"/>
          </p:nvPr>
        </p:nvSpPr>
        <p:spPr/>
        <p:txBody>
          <a:bodyPr/>
          <a:lstStyle/>
          <a:p>
            <a:fld id="{FCCC19DD-55C0-471E-A42D-D93D71C11BEF}" type="datetime1">
              <a:rPr lang="en-IN" smtClean="0"/>
              <a:t>08-06-2023</a:t>
            </a:fld>
            <a:endParaRPr lang="en-IN" dirty="0"/>
          </a:p>
        </p:txBody>
      </p:sp>
      <p:sp>
        <p:nvSpPr>
          <p:cNvPr id="1048624" name="Footer Placeholder 3"/>
          <p:cNvSpPr>
            <a:spLocks noGrp="1"/>
          </p:cNvSpPr>
          <p:nvPr>
            <p:ph type="ftr" sz="quarter" idx="11"/>
          </p:nvPr>
        </p:nvSpPr>
        <p:spPr/>
        <p:txBody>
          <a:bodyPr/>
          <a:lstStyle/>
          <a:p>
            <a:endParaRPr lang="en-IN" dirty="0"/>
          </a:p>
        </p:txBody>
      </p:sp>
      <p:sp>
        <p:nvSpPr>
          <p:cNvPr id="1048625" name="Slide Number Placeholder 4"/>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18" name="Date Placeholder 1"/>
          <p:cNvSpPr>
            <a:spLocks noGrp="1"/>
          </p:cNvSpPr>
          <p:nvPr>
            <p:ph type="dt" sz="half" idx="10"/>
          </p:nvPr>
        </p:nvSpPr>
        <p:spPr/>
        <p:txBody>
          <a:bodyPr/>
          <a:lstStyle/>
          <a:p>
            <a:fld id="{B232FBEE-916F-4595-995B-1C576CF3CCE1}" type="datetime1">
              <a:rPr lang="en-IN" smtClean="0"/>
              <a:t>08-06-2023</a:t>
            </a:fld>
            <a:endParaRPr lang="en-IN" dirty="0"/>
          </a:p>
        </p:txBody>
      </p:sp>
      <p:sp>
        <p:nvSpPr>
          <p:cNvPr id="1048619" name="Footer Placeholder 2"/>
          <p:cNvSpPr>
            <a:spLocks noGrp="1"/>
          </p:cNvSpPr>
          <p:nvPr>
            <p:ph type="ftr" sz="quarter" idx="11"/>
          </p:nvPr>
        </p:nvSpPr>
        <p:spPr/>
        <p:txBody>
          <a:bodyPr/>
          <a:lstStyle/>
          <a:p>
            <a:endParaRPr lang="en-IN" dirty="0"/>
          </a:p>
        </p:txBody>
      </p:sp>
      <p:sp>
        <p:nvSpPr>
          <p:cNvPr id="1048620" name="Slide Number Placeholder 3"/>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61"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62"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64" name="Date Placeholder 4"/>
          <p:cNvSpPr>
            <a:spLocks noGrp="1"/>
          </p:cNvSpPr>
          <p:nvPr>
            <p:ph type="dt" sz="half" idx="10"/>
          </p:nvPr>
        </p:nvSpPr>
        <p:spPr/>
        <p:txBody>
          <a:bodyPr/>
          <a:lstStyle/>
          <a:p>
            <a:fld id="{462B4E90-2EE6-423F-8837-931A75F44EC4}" type="datetime1">
              <a:rPr lang="en-IN" smtClean="0"/>
              <a:t>08-06-2023</a:t>
            </a:fld>
            <a:endParaRPr lang="en-IN" dirty="0"/>
          </a:p>
        </p:txBody>
      </p:sp>
      <p:sp>
        <p:nvSpPr>
          <p:cNvPr id="1048665" name="Footer Placeholder 5"/>
          <p:cNvSpPr>
            <a:spLocks noGrp="1"/>
          </p:cNvSpPr>
          <p:nvPr>
            <p:ph type="ftr" sz="quarter" idx="11"/>
          </p:nvPr>
        </p:nvSpPr>
        <p:spPr/>
        <p:txBody>
          <a:bodyPr/>
          <a:lstStyle/>
          <a:p>
            <a:endParaRPr lang="en-IN" dirty="0"/>
          </a:p>
        </p:txBody>
      </p:sp>
      <p:sp>
        <p:nvSpPr>
          <p:cNvPr id="1048666" name="Slide Number Placeholder 6"/>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31"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32"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104863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34" name="Date Placeholder 4"/>
          <p:cNvSpPr>
            <a:spLocks noGrp="1"/>
          </p:cNvSpPr>
          <p:nvPr>
            <p:ph type="dt" sz="half" idx="10"/>
          </p:nvPr>
        </p:nvSpPr>
        <p:spPr/>
        <p:txBody>
          <a:bodyPr/>
          <a:lstStyle/>
          <a:p>
            <a:fld id="{31E5F636-255A-412E-82AD-4D8F93A1DC32}" type="datetime1">
              <a:rPr lang="en-IN" smtClean="0"/>
              <a:t>08-06-2023</a:t>
            </a:fld>
            <a:endParaRPr lang="en-IN" dirty="0"/>
          </a:p>
        </p:txBody>
      </p:sp>
      <p:sp>
        <p:nvSpPr>
          <p:cNvPr id="1048635" name="Footer Placeholder 5"/>
          <p:cNvSpPr>
            <a:spLocks noGrp="1"/>
          </p:cNvSpPr>
          <p:nvPr>
            <p:ph type="ftr" sz="quarter" idx="11"/>
          </p:nvPr>
        </p:nvSpPr>
        <p:spPr/>
        <p:txBody>
          <a:bodyPr/>
          <a:lstStyle/>
          <a:p>
            <a:endParaRPr lang="en-IN" dirty="0"/>
          </a:p>
        </p:txBody>
      </p:sp>
      <p:sp>
        <p:nvSpPr>
          <p:cNvPr id="1048636" name="Slide Number Placeholder 6"/>
          <p:cNvSpPr>
            <a:spLocks noGrp="1"/>
          </p:cNvSpPr>
          <p:nvPr>
            <p:ph type="sldNum" sz="quarter" idx="12"/>
          </p:nvPr>
        </p:nvSpPr>
        <p:spPr/>
        <p:txBody>
          <a:bodyPr/>
          <a:lstStyle/>
          <a:p>
            <a:fld id="{82DF5421-386F-4CE5-905F-B82F8FFFFD08}"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24A99F-270C-4A78-AEB0-68725DB61DEE}" type="datetime1">
              <a:rPr lang="en-IN" smtClean="0"/>
              <a:t>08-06-2023</a:t>
            </a:fld>
            <a:endParaRPr lang="en-IN" dirty="0"/>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DF5421-386F-4CE5-905F-B82F8FFFFD08}"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2.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15.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image1.jpeg"/>
          <p:cNvPicPr>
            <a:picLocks noChangeAspect="1" noChangeArrowheads="1"/>
          </p:cNvPicPr>
          <p:nvPr/>
        </p:nvPicPr>
        <p:blipFill>
          <a:blip r:embed="rId2"/>
          <a:srcRect/>
          <a:stretch>
            <a:fillRect/>
          </a:stretch>
        </p:blipFill>
        <p:spPr bwMode="auto">
          <a:xfrm>
            <a:off x="627253" y="228600"/>
            <a:ext cx="709613" cy="854075"/>
          </a:xfrm>
          <a:prstGeom prst="rect">
            <a:avLst/>
          </a:prstGeom>
          <a:noFill/>
        </p:spPr>
      </p:pic>
      <p:pic>
        <p:nvPicPr>
          <p:cNvPr id="2097153" name="image2.jpeg"/>
          <p:cNvPicPr>
            <a:picLocks noChangeAspect="1" noChangeArrowheads="1"/>
          </p:cNvPicPr>
          <p:nvPr/>
        </p:nvPicPr>
        <p:blipFill>
          <a:blip r:embed="rId3"/>
          <a:srcRect/>
          <a:stretch>
            <a:fillRect/>
          </a:stretch>
        </p:blipFill>
        <p:spPr bwMode="auto">
          <a:xfrm>
            <a:off x="11092562" y="218412"/>
            <a:ext cx="795337" cy="990600"/>
          </a:xfrm>
          <a:prstGeom prst="rect">
            <a:avLst/>
          </a:prstGeom>
          <a:noFill/>
        </p:spPr>
      </p:pic>
      <p:sp>
        <p:nvSpPr>
          <p:cNvPr id="1048586" name="Rectangle 3"/>
          <p:cNvSpPr>
            <a:spLocks noChangeArrowheads="1"/>
          </p:cNvSpPr>
          <p:nvPr/>
        </p:nvSpPr>
        <p:spPr bwMode="auto">
          <a:xfrm>
            <a:off x="0" y="0"/>
            <a:ext cx="12192000" cy="457200"/>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endParaRPr lang="en-IN" dirty="0"/>
          </a:p>
        </p:txBody>
      </p:sp>
      <p:sp>
        <p:nvSpPr>
          <p:cNvPr id="1048587" name="Rectangle 4"/>
          <p:cNvSpPr>
            <a:spLocks noChangeArrowheads="1"/>
          </p:cNvSpPr>
          <p:nvPr/>
        </p:nvSpPr>
        <p:spPr bwMode="auto">
          <a:xfrm>
            <a:off x="2768215" y="458690"/>
            <a:ext cx="6278880" cy="701040"/>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20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BVRIT HYDERABAD College of Engineering for Women</a:t>
            </a:r>
            <a:endParaRPr lang="en-IN" sz="3600" dirty="0">
              <a:effectLst/>
              <a:latin typeface="Times New Roman" panose="02020603050405020304" pitchFamily="18"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pPr>
            <a:endParaRPr lang="en-US" altLang="en-US" sz="2000" b="1" dirty="0">
              <a:latin typeface="Arial" panose="020B0604020202020204" pitchFamily="34" charset="0"/>
            </a:endParaRPr>
          </a:p>
        </p:txBody>
      </p:sp>
      <p:sp>
        <p:nvSpPr>
          <p:cNvPr id="1048588" name="Title 3"/>
          <p:cNvSpPr>
            <a:spLocks noGrp="1"/>
          </p:cNvSpPr>
          <p:nvPr>
            <p:ph type="ctrTitle"/>
          </p:nvPr>
        </p:nvSpPr>
        <p:spPr>
          <a:xfrm>
            <a:off x="1524000" y="910535"/>
            <a:ext cx="9144000" cy="707886"/>
          </a:xfrm>
        </p:spPr>
        <p:txBody>
          <a:bodyPr>
            <a:normAutofit/>
          </a:bodyPr>
          <a:lstStyle/>
          <a:p>
            <a:r>
              <a:rPr lang="en-US" sz="1800" b="1" dirty="0">
                <a:effectLst/>
                <a:latin typeface="Carlito"/>
                <a:ea typeface="Times New Roman" panose="02020603050405020304" pitchFamily="18" charset="0"/>
              </a:rPr>
              <a:t>Department of Information Technology</a:t>
            </a:r>
            <a:br>
              <a:rPr lang="en-IN" sz="1800" dirty="0">
                <a:effectLst/>
                <a:latin typeface="Times New Roman" panose="02020603050405020304" pitchFamily="18" charset="0"/>
                <a:ea typeface="Times New Roman" panose="02020603050405020304" pitchFamily="18" charset="0"/>
              </a:rPr>
            </a:br>
            <a:endParaRPr lang="en-IN" sz="1800" dirty="0">
              <a:latin typeface="Carlito"/>
            </a:endParaRPr>
          </a:p>
        </p:txBody>
      </p:sp>
      <p:sp>
        <p:nvSpPr>
          <p:cNvPr id="1048589" name="Subtitle 4"/>
          <p:cNvSpPr>
            <a:spLocks noGrp="1"/>
          </p:cNvSpPr>
          <p:nvPr>
            <p:ph type="subTitle" idx="1"/>
          </p:nvPr>
        </p:nvSpPr>
        <p:spPr>
          <a:xfrm>
            <a:off x="1104900" y="1618422"/>
            <a:ext cx="9987662" cy="1632328"/>
          </a:xfrm>
        </p:spPr>
        <p:txBody>
          <a:bodyPr>
            <a:normAutofit fontScale="92500" lnSpcReduction="20000"/>
          </a:bodyPr>
          <a:lstStyle/>
          <a:p>
            <a:r>
              <a:rPr lang="en-US" sz="4800" b="1" dirty="0">
                <a:effectLst/>
                <a:ea typeface="Times New Roman" panose="02020603050405020304" pitchFamily="18" charset="0"/>
                <a:cs typeface="Times New Roman" panose="02020603050405020304" pitchFamily="18" charset="0"/>
              </a:rPr>
              <a:t>LIQUID LEVEL MONITORING AND OVERFLOW PREVENTION SYSTEM USING IoT FOR VISUALLY IMPAIRED</a:t>
            </a:r>
            <a:endParaRPr lang="en-IN" sz="4800" b="1" dirty="0">
              <a:effectLst/>
              <a:ea typeface="Times New Roman" panose="02020603050405020304" pitchFamily="18" charset="0"/>
              <a:cs typeface="Times New Roman" panose="02020603050405020304" pitchFamily="18" charset="0"/>
            </a:endParaRPr>
          </a:p>
          <a:p>
            <a:endParaRPr lang="en-IN" dirty="0"/>
          </a:p>
        </p:txBody>
      </p:sp>
      <p:sp>
        <p:nvSpPr>
          <p:cNvPr id="1048590" name="TextBox 8"/>
          <p:cNvSpPr txBox="1"/>
          <p:nvPr/>
        </p:nvSpPr>
        <p:spPr>
          <a:xfrm>
            <a:off x="710213" y="4033291"/>
            <a:ext cx="3497804" cy="1744067"/>
          </a:xfrm>
          <a:prstGeom prst="rect">
            <a:avLst/>
          </a:prstGeom>
          <a:noFill/>
        </p:spPr>
        <p:txBody>
          <a:bodyPr wrap="square" rtlCol="0">
            <a:spAutoFit/>
          </a:bodyPr>
          <a:lstStyle/>
          <a:p>
            <a:pPr marL="426085" marR="190500">
              <a:lnSpc>
                <a:spcPct val="150000"/>
              </a:lnSpc>
              <a:spcBef>
                <a:spcPts val="455"/>
              </a:spcBef>
              <a:spcAft>
                <a:spcPts val="0"/>
              </a:spcAft>
            </a:pPr>
            <a:r>
              <a:rPr lang="en-US" dirty="0">
                <a:effectLst/>
                <a:latin typeface="Arial" panose="020B0604020202020204" pitchFamily="34" charset="0"/>
                <a:ea typeface="Times New Roman" panose="02020603050405020304" pitchFamily="18" charset="0"/>
                <a:cs typeface="Times New Roman" panose="02020603050405020304" pitchFamily="18" charset="0"/>
              </a:rPr>
              <a:t>Under the Guidance of </a:t>
            </a:r>
            <a:endParaRPr lang="en-IN" dirty="0">
              <a:effectLst/>
              <a:latin typeface="Times New Roman" panose="02020603050405020304" pitchFamily="18" charset="0"/>
              <a:ea typeface="Times New Roman" panose="02020603050405020304" pitchFamily="18" charset="0"/>
            </a:endParaRPr>
          </a:p>
          <a:p>
            <a:pPr marL="426085" marR="190500">
              <a:lnSpc>
                <a:spcPct val="150000"/>
              </a:lnSpc>
              <a:spcBef>
                <a:spcPts val="455"/>
              </a:spcBef>
              <a:spcAft>
                <a:spcPts val="0"/>
              </a:spcAft>
            </a:pPr>
            <a:r>
              <a:rPr lang="en-US" dirty="0">
                <a:latin typeface="Arial" panose="020B0604020202020204" pitchFamily="34" charset="0"/>
                <a:ea typeface="Times New Roman" panose="02020603050405020304" pitchFamily="18" charset="0"/>
                <a:cs typeface="Times New Roman" panose="02020603050405020304" pitchFamily="18" charset="0"/>
              </a:rPr>
              <a:t>Ms. Ch. Sai Lalitha Bala</a:t>
            </a:r>
            <a:endParaRPr lang="en-IN" dirty="0">
              <a:effectLst/>
              <a:latin typeface="Times New Roman" panose="02020603050405020304" pitchFamily="18" charset="0"/>
              <a:ea typeface="Times New Roman" panose="02020603050405020304" pitchFamily="18" charset="0"/>
            </a:endParaRPr>
          </a:p>
          <a:p>
            <a:pPr marL="426085">
              <a:lnSpc>
                <a:spcPct val="150000"/>
              </a:lnSpc>
              <a:spcBef>
                <a:spcPts val="470"/>
              </a:spcBef>
              <a:spcAft>
                <a:spcPts val="0"/>
              </a:spcAft>
            </a:pPr>
            <a:r>
              <a:rPr lang="en-US" dirty="0">
                <a:latin typeface="Arial" panose="020B0604020202020204" pitchFamily="34" charset="0"/>
                <a:ea typeface="Times New Roman" panose="02020603050405020304" pitchFamily="18" charset="0"/>
                <a:cs typeface="Times New Roman" panose="02020603050405020304" pitchFamily="18" charset="0"/>
              </a:rPr>
              <a:t>Assistant Professor</a:t>
            </a:r>
            <a:endParaRPr lang="en-IN" dirty="0">
              <a:effectLst/>
              <a:latin typeface="Times New Roman" panose="02020603050405020304" pitchFamily="18" charset="0"/>
              <a:ea typeface="Times New Roman" panose="02020603050405020304" pitchFamily="18" charset="0"/>
            </a:endParaRPr>
          </a:p>
          <a:p>
            <a:endParaRPr lang="en-IN" dirty="0"/>
          </a:p>
        </p:txBody>
      </p:sp>
      <p:sp>
        <p:nvSpPr>
          <p:cNvPr id="1048591" name="Footer Placeholder 9"/>
          <p:cNvSpPr>
            <a:spLocks noGrp="1"/>
          </p:cNvSpPr>
          <p:nvPr>
            <p:ph type="ftr" sz="quarter" idx="11"/>
          </p:nvPr>
        </p:nvSpPr>
        <p:spPr/>
        <p:txBody>
          <a:bodyPr/>
          <a:lstStyle/>
          <a:p>
            <a:r>
              <a:rPr lang="en-US" dirty="0"/>
              <a:t>Department of Information Technology, BVRIT HYDERABAD</a:t>
            </a:r>
            <a:endParaRPr lang="en-IN" dirty="0"/>
          </a:p>
        </p:txBody>
      </p:sp>
      <p:sp>
        <p:nvSpPr>
          <p:cNvPr id="1048592" name="TextBox 10"/>
          <p:cNvSpPr txBox="1"/>
          <p:nvPr/>
        </p:nvSpPr>
        <p:spPr>
          <a:xfrm>
            <a:off x="7867650" y="3740854"/>
            <a:ext cx="3622580" cy="2125390"/>
          </a:xfrm>
          <a:prstGeom prst="rect">
            <a:avLst/>
          </a:prstGeom>
          <a:noFill/>
        </p:spPr>
        <p:txBody>
          <a:bodyPr wrap="square" rtlCol="0">
            <a:spAutoFit/>
          </a:bodyPr>
          <a:lstStyle/>
          <a:p>
            <a:pPr>
              <a:lnSpc>
                <a:spcPct val="150000"/>
              </a:lnSpc>
            </a:pPr>
            <a:r>
              <a:rPr lang="en-US" sz="1800" dirty="0">
                <a:effectLst/>
                <a:latin typeface="Times New Roman" panose="02020603050405020304" pitchFamily="18" charset="0"/>
                <a:ea typeface="Times New Roman" panose="02020603050405020304" pitchFamily="18" charset="0"/>
              </a:rPr>
              <a:t>Team- 15</a:t>
            </a:r>
          </a:p>
          <a:p>
            <a:pPr>
              <a:lnSpc>
                <a:spcPct val="150000"/>
              </a:lnSpc>
            </a:pPr>
            <a:r>
              <a:rPr lang="en-US" dirty="0">
                <a:latin typeface="Times New Roman" panose="02020603050405020304" pitchFamily="18" charset="0"/>
              </a:rPr>
              <a:t>V. Bhargavi(19WH1A1271)</a:t>
            </a:r>
          </a:p>
          <a:p>
            <a:pPr>
              <a:lnSpc>
                <a:spcPct val="150000"/>
              </a:lnSpc>
            </a:pPr>
            <a:r>
              <a:rPr lang="en-US" dirty="0">
                <a:latin typeface="Times New Roman" panose="02020603050405020304" pitchFamily="18" charset="0"/>
              </a:rPr>
              <a:t>P. Revathi(19WH1A1274)</a:t>
            </a:r>
          </a:p>
          <a:p>
            <a:pPr>
              <a:lnSpc>
                <a:spcPct val="150000"/>
              </a:lnSpc>
            </a:pPr>
            <a:r>
              <a:rPr lang="en-US" dirty="0">
                <a:latin typeface="Times New Roman" panose="02020603050405020304" pitchFamily="18" charset="0"/>
              </a:rPr>
              <a:t>V. Madhuri(20WH5A1209)</a:t>
            </a:r>
          </a:p>
          <a:p>
            <a:pPr>
              <a:lnSpc>
                <a:spcPct val="150000"/>
              </a:lnSpc>
            </a:pPr>
            <a:r>
              <a:rPr lang="en-US" dirty="0">
                <a:latin typeface="Times New Roman" panose="02020603050405020304" pitchFamily="18" charset="0"/>
              </a:rPr>
              <a:t>P. Meghana(20WH5A1212)</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4"/>
          <p:cNvSpPr>
            <a:spLocks noGrp="1"/>
          </p:cNvSpPr>
          <p:nvPr>
            <p:ph type="title"/>
          </p:nvPr>
        </p:nvSpPr>
        <p:spPr/>
        <p:txBody>
          <a:bodyPr>
            <a:normAutofit/>
          </a:bodyPr>
          <a:lstStyle/>
          <a:p>
            <a:pPr algn="ctr"/>
            <a:r>
              <a:rPr lang="en-IN" dirty="0">
                <a:latin typeface="Calibri" panose="020F0502020204030204" pitchFamily="34" charset="0"/>
                <a:cs typeface="Calibri" panose="020F0502020204030204" pitchFamily="34" charset="0"/>
              </a:rPr>
              <a:t>Conclusion &amp; Future Scope</a:t>
            </a:r>
          </a:p>
        </p:txBody>
      </p:sp>
      <p:sp>
        <p:nvSpPr>
          <p:cNvPr id="2" name="Content Placeholder 1">
            <a:extLst>
              <a:ext uri="{FF2B5EF4-FFF2-40B4-BE49-F238E27FC236}">
                <a16:creationId xmlns:a16="http://schemas.microsoft.com/office/drawing/2014/main" id="{DB546369-D572-FD35-9C9B-E373B3674596}"/>
              </a:ext>
            </a:extLst>
          </p:cNvPr>
          <p:cNvSpPr>
            <a:spLocks noGrp="1"/>
          </p:cNvSpPr>
          <p:nvPr>
            <p:ph idx="1"/>
          </p:nvPr>
        </p:nvSpPr>
        <p:spPr>
          <a:xfrm>
            <a:off x="838200" y="1825625"/>
            <a:ext cx="10191750" cy="2374900"/>
          </a:xfrm>
        </p:spPr>
        <p:txBody>
          <a:bodyPr>
            <a:normAutofit lnSpcReduction="10000"/>
          </a:bodyPr>
          <a:lstStyle/>
          <a:p>
            <a:pPr algn="just"/>
            <a:r>
              <a:rPr lang="en-IN" dirty="0"/>
              <a:t>Our project is based on the detection of temperature and the level of liquid in order to assist the visually impaired through voice. And we completed the solar to recharge the battery.</a:t>
            </a:r>
          </a:p>
          <a:p>
            <a:pPr algn="just"/>
            <a:r>
              <a:rPr lang="en-US" sz="2800" dirty="0">
                <a:effectLst/>
                <a:ea typeface="Times New Roman" panose="02020603050405020304" pitchFamily="18" charset="0"/>
              </a:rPr>
              <a:t>To make the device more portable and user-friendly, an IC has to be designed. This Compact IC design ensures that the system is handy and easy to carry around.</a:t>
            </a:r>
            <a:endParaRPr lang="en-IN" dirty="0"/>
          </a:p>
          <a:p>
            <a:pPr algn="just"/>
            <a:endParaRPr lang="en-IN" dirty="0"/>
          </a:p>
        </p:txBody>
      </p:sp>
      <p:sp>
        <p:nvSpPr>
          <p:cNvPr id="1048612"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62"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63" name="image2.jpeg"/>
          <p:cNvPicPr>
            <a:picLocks noChangeAspect="1"/>
          </p:cNvPicPr>
          <p:nvPr/>
        </p:nvPicPr>
        <p:blipFill>
          <a:blip r:embed="rId3" cstate="print"/>
          <a:stretch>
            <a:fillRect/>
          </a:stretch>
        </p:blipFill>
        <p:spPr>
          <a:xfrm>
            <a:off x="10927438" y="269814"/>
            <a:ext cx="795020" cy="98996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69" name="Picture 2"/>
          <p:cNvPicPr>
            <a:picLocks noGrp="1" noChangeAspect="1" noChangeArrowheads="1"/>
          </p:cNvPicPr>
          <p:nvPr>
            <p:ph idx="4294967295"/>
          </p:nvPr>
        </p:nvPicPr>
        <p:blipFill>
          <a:blip r:embed="rId2"/>
          <a:srcRect/>
          <a:stretch>
            <a:fillRect/>
          </a:stretch>
        </p:blipFill>
        <p:spPr bwMode="auto">
          <a:xfrm>
            <a:off x="1206858" y="2078408"/>
            <a:ext cx="10515600" cy="3313112"/>
          </a:xfrm>
          <a:prstGeom prst="rect">
            <a:avLst/>
          </a:prstGeom>
          <a:noFill/>
        </p:spPr>
      </p:pic>
      <p:pic>
        <p:nvPicPr>
          <p:cNvPr id="2097170" name="image3.jpeg"/>
          <p:cNvPicPr>
            <a:picLocks noChangeAspect="1"/>
          </p:cNvPicPr>
          <p:nvPr/>
        </p:nvPicPr>
        <p:blipFill>
          <a:blip r:embed="rId3" cstate="print"/>
          <a:stretch>
            <a:fillRect/>
          </a:stretch>
        </p:blipFill>
        <p:spPr>
          <a:xfrm>
            <a:off x="361629" y="269814"/>
            <a:ext cx="957580" cy="920750"/>
          </a:xfrm>
          <a:prstGeom prst="rect">
            <a:avLst/>
          </a:prstGeom>
        </p:spPr>
      </p:pic>
      <p:pic>
        <p:nvPicPr>
          <p:cNvPr id="2097171" name="image2.jpeg"/>
          <p:cNvPicPr>
            <a:picLocks noChangeAspect="1"/>
          </p:cNvPicPr>
          <p:nvPr/>
        </p:nvPicPr>
        <p:blipFill>
          <a:blip r:embed="rId4" cstate="print"/>
          <a:stretch>
            <a:fillRect/>
          </a:stretch>
        </p:blipFill>
        <p:spPr>
          <a:xfrm>
            <a:off x="10927438" y="269814"/>
            <a:ext cx="795020" cy="9899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4"/>
          <p:cNvSpPr>
            <a:spLocks noGrp="1"/>
          </p:cNvSpPr>
          <p:nvPr>
            <p:ph type="title"/>
          </p:nvPr>
        </p:nvSpPr>
        <p:spPr/>
        <p:txBody>
          <a:bodyPr>
            <a:normAutofit/>
          </a:bodyPr>
          <a:lstStyle/>
          <a:p>
            <a:pPr algn="ctr"/>
            <a:r>
              <a:rPr lang="en-US" dirty="0">
                <a:effectLst/>
                <a:latin typeface="Carlito"/>
                <a:ea typeface="Times New Roman" panose="02020603050405020304" pitchFamily="18" charset="0"/>
                <a:cs typeface="Times New Roman" panose="02020603050405020304" pitchFamily="18" charset="0"/>
              </a:rPr>
              <a:t>Contents</a:t>
            </a:r>
            <a:endParaRPr lang="en-IN" dirty="0"/>
          </a:p>
        </p:txBody>
      </p:sp>
      <p:sp>
        <p:nvSpPr>
          <p:cNvPr id="1048599" name="Content Placeholder 5"/>
          <p:cNvSpPr>
            <a:spLocks noGrp="1"/>
          </p:cNvSpPr>
          <p:nvPr>
            <p:ph idx="1"/>
          </p:nvPr>
        </p:nvSpPr>
        <p:spPr>
          <a:xfrm>
            <a:off x="838200" y="1825625"/>
            <a:ext cx="8239125" cy="2803525"/>
          </a:xfrm>
        </p:spPr>
        <p:txBody>
          <a:bodyPr/>
          <a:lstStyle/>
          <a:p>
            <a:r>
              <a:rPr lang="en-US" dirty="0"/>
              <a:t>Summary of Stage-1</a:t>
            </a:r>
          </a:p>
          <a:p>
            <a:r>
              <a:rPr lang="en-US" dirty="0"/>
              <a:t>Implementation</a:t>
            </a:r>
          </a:p>
          <a:p>
            <a:r>
              <a:rPr lang="en-US" dirty="0"/>
              <a:t>Execution video</a:t>
            </a:r>
          </a:p>
          <a:p>
            <a:r>
              <a:rPr lang="en-US" dirty="0"/>
              <a:t>Result</a:t>
            </a:r>
          </a:p>
          <a:p>
            <a:r>
              <a:rPr lang="en-US" dirty="0"/>
              <a:t>Conclusion and Future Scope</a:t>
            </a:r>
          </a:p>
        </p:txBody>
      </p:sp>
      <p:sp>
        <p:nvSpPr>
          <p:cNvPr id="1048600"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4"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55" name="image2.jpeg"/>
          <p:cNvPicPr>
            <a:picLocks noChangeAspect="1"/>
          </p:cNvPicPr>
          <p:nvPr/>
        </p:nvPicPr>
        <p:blipFill>
          <a:blip r:embed="rId3" cstate="print"/>
          <a:stretch>
            <a:fillRect/>
          </a:stretch>
        </p:blipFill>
        <p:spPr>
          <a:xfrm>
            <a:off x="10927438" y="269814"/>
            <a:ext cx="795020" cy="9899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4"/>
          <p:cNvSpPr>
            <a:spLocks noGrp="1"/>
          </p:cNvSpPr>
          <p:nvPr>
            <p:ph type="title"/>
          </p:nvPr>
        </p:nvSpPr>
        <p:spPr/>
        <p:txBody>
          <a:bodyPr>
            <a:normAutofit/>
          </a:bodyPr>
          <a:lstStyle/>
          <a:p>
            <a:pPr algn="ctr"/>
            <a:r>
              <a:rPr lang="en-US" dirty="0">
                <a:latin typeface="+mn-lt"/>
              </a:rPr>
              <a:t>Summary of Stage-1</a:t>
            </a:r>
            <a:endParaRPr lang="en-IN" dirty="0">
              <a:latin typeface="+mn-lt"/>
            </a:endParaRPr>
          </a:p>
        </p:txBody>
      </p:sp>
      <p:sp>
        <p:nvSpPr>
          <p:cNvPr id="2" name="Content Placeholder 1">
            <a:extLst>
              <a:ext uri="{FF2B5EF4-FFF2-40B4-BE49-F238E27FC236}">
                <a16:creationId xmlns:a16="http://schemas.microsoft.com/office/drawing/2014/main" id="{7A812E1E-F146-2157-AF60-3C1C865991C7}"/>
              </a:ext>
            </a:extLst>
          </p:cNvPr>
          <p:cNvSpPr>
            <a:spLocks noGrp="1"/>
          </p:cNvSpPr>
          <p:nvPr>
            <p:ph idx="1"/>
          </p:nvPr>
        </p:nvSpPr>
        <p:spPr/>
        <p:txBody>
          <a:bodyPr>
            <a:normAutofit fontScale="92500"/>
          </a:bodyPr>
          <a:lstStyle/>
          <a:p>
            <a:pPr algn="just">
              <a:lnSpc>
                <a:spcPct val="150000"/>
              </a:lnSpc>
            </a:pPr>
            <a:r>
              <a:rPr lang="en-IN" dirty="0"/>
              <a:t>The main aim of the project is to assist the visually impaired individuals by monitoring and detecting the level and temperature of the liquid in a container with a voice assistance.</a:t>
            </a:r>
          </a:p>
          <a:p>
            <a:pPr algn="just">
              <a:lnSpc>
                <a:spcPct val="150000"/>
              </a:lnSpc>
            </a:pPr>
            <a:r>
              <a:rPr lang="en-IN" dirty="0"/>
              <a:t>So in stage 1 we are done with detecting temperature and displaying it on the LCD screen provided.</a:t>
            </a:r>
          </a:p>
          <a:p>
            <a:pPr algn="just">
              <a:lnSpc>
                <a:spcPct val="150000"/>
              </a:lnSpc>
            </a:pPr>
            <a:r>
              <a:rPr lang="en-US" dirty="0">
                <a:ea typeface="Times New Roman" panose="02020603050405020304" pitchFamily="18" charset="0"/>
              </a:rPr>
              <a:t>I</a:t>
            </a:r>
            <a:r>
              <a:rPr lang="en-US" dirty="0">
                <a:effectLst/>
                <a:ea typeface="Times New Roman" panose="02020603050405020304" pitchFamily="18" charset="0"/>
              </a:rPr>
              <a:t>t gives the </a:t>
            </a:r>
            <a:r>
              <a:rPr lang="en-US" dirty="0">
                <a:ea typeface="Times New Roman" panose="02020603050405020304" pitchFamily="18" charset="0"/>
              </a:rPr>
              <a:t>assistance </a:t>
            </a:r>
            <a:r>
              <a:rPr lang="en-US" dirty="0">
                <a:effectLst/>
                <a:ea typeface="Times New Roman" panose="02020603050405020304" pitchFamily="18" charset="0"/>
              </a:rPr>
              <a:t>through speaker whether the liquid is hot </a:t>
            </a:r>
            <a:r>
              <a:rPr lang="en-US" dirty="0">
                <a:ea typeface="Times New Roman" panose="02020603050405020304" pitchFamily="18" charset="0"/>
              </a:rPr>
              <a:t>and warm</a:t>
            </a:r>
            <a:r>
              <a:rPr lang="en-US" dirty="0">
                <a:effectLst/>
                <a:ea typeface="Times New Roman" panose="02020603050405020304" pitchFamily="18" charset="0"/>
              </a:rPr>
              <a:t>.</a:t>
            </a:r>
            <a:endParaRPr lang="en-IN" dirty="0">
              <a:effectLst/>
              <a:ea typeface="Times New Roman" panose="02020603050405020304" pitchFamily="18" charset="0"/>
            </a:endParaRPr>
          </a:p>
          <a:p>
            <a:pPr marL="0" indent="0">
              <a:buNone/>
            </a:pPr>
            <a:endParaRPr lang="en-IN" dirty="0"/>
          </a:p>
        </p:txBody>
      </p:sp>
      <p:sp>
        <p:nvSpPr>
          <p:cNvPr id="1048603"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6"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57" name="image2.jpeg"/>
          <p:cNvPicPr>
            <a:picLocks noChangeAspect="1"/>
          </p:cNvPicPr>
          <p:nvPr/>
        </p:nvPicPr>
        <p:blipFill>
          <a:blip r:embed="rId3" cstate="print"/>
          <a:stretch>
            <a:fillRect/>
          </a:stretch>
        </p:blipFill>
        <p:spPr>
          <a:xfrm>
            <a:off x="10927438" y="269814"/>
            <a:ext cx="795020" cy="98996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4"/>
          <p:cNvSpPr>
            <a:spLocks noGrp="1"/>
          </p:cNvSpPr>
          <p:nvPr>
            <p:ph type="title"/>
          </p:nvPr>
        </p:nvSpPr>
        <p:spPr>
          <a:xfrm>
            <a:off x="838200" y="314325"/>
            <a:ext cx="10515600" cy="825439"/>
          </a:xfrm>
        </p:spPr>
        <p:txBody>
          <a:bodyPr>
            <a:normAutofit/>
          </a:bodyPr>
          <a:lstStyle/>
          <a:p>
            <a:pPr algn="ctr"/>
            <a:r>
              <a:rPr lang="en-IN" dirty="0">
                <a:latin typeface="Calibri" panose="020F0502020204030204" pitchFamily="34" charset="0"/>
                <a:cs typeface="Calibri" panose="020F0502020204030204" pitchFamily="34" charset="0"/>
              </a:rPr>
              <a:t>Implementation</a:t>
            </a:r>
          </a:p>
        </p:txBody>
      </p:sp>
      <p:sp>
        <p:nvSpPr>
          <p:cNvPr id="1048606"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8"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59" name="image2.jpeg"/>
          <p:cNvPicPr>
            <a:picLocks noChangeAspect="1"/>
          </p:cNvPicPr>
          <p:nvPr/>
        </p:nvPicPr>
        <p:blipFill>
          <a:blip r:embed="rId3" cstate="print"/>
          <a:stretch>
            <a:fillRect/>
          </a:stretch>
        </p:blipFill>
        <p:spPr>
          <a:xfrm>
            <a:off x="10927438" y="269814"/>
            <a:ext cx="795020" cy="989965"/>
          </a:xfrm>
          <a:prstGeom prst="rect">
            <a:avLst/>
          </a:prstGeom>
        </p:spPr>
      </p:pic>
      <p:pic>
        <p:nvPicPr>
          <p:cNvPr id="6" name="Picture 5">
            <a:extLst>
              <a:ext uri="{FF2B5EF4-FFF2-40B4-BE49-F238E27FC236}">
                <a16:creationId xmlns:a16="http://schemas.microsoft.com/office/drawing/2014/main" id="{93D25A6A-2A82-5777-F64E-FD87574EA613}"/>
              </a:ext>
            </a:extLst>
          </p:cNvPr>
          <p:cNvPicPr>
            <a:picLocks noChangeAspect="1"/>
          </p:cNvPicPr>
          <p:nvPr/>
        </p:nvPicPr>
        <p:blipFill rotWithShape="1">
          <a:blip r:embed="rId4">
            <a:extLst>
              <a:ext uri="{28A0092B-C50C-407E-A947-70E740481C1C}">
                <a14:useLocalDpi xmlns:a14="http://schemas.microsoft.com/office/drawing/2010/main" val="0"/>
              </a:ext>
            </a:extLst>
          </a:blip>
          <a:srcRect r="63250" b="15704"/>
          <a:stretch/>
        </p:blipFill>
        <p:spPr>
          <a:xfrm>
            <a:off x="920428" y="1747520"/>
            <a:ext cx="4880931" cy="4608830"/>
          </a:xfrm>
          <a:prstGeom prst="rect">
            <a:avLst/>
          </a:prstGeom>
        </p:spPr>
      </p:pic>
      <p:pic>
        <p:nvPicPr>
          <p:cNvPr id="8" name="Picture 7">
            <a:extLst>
              <a:ext uri="{FF2B5EF4-FFF2-40B4-BE49-F238E27FC236}">
                <a16:creationId xmlns:a16="http://schemas.microsoft.com/office/drawing/2014/main" id="{EA6499EB-091F-4E5B-78F4-EA293571ECCD}"/>
              </a:ext>
            </a:extLst>
          </p:cNvPr>
          <p:cNvPicPr>
            <a:picLocks noChangeAspect="1"/>
          </p:cNvPicPr>
          <p:nvPr/>
        </p:nvPicPr>
        <p:blipFill rotWithShape="1">
          <a:blip r:embed="rId5">
            <a:extLst>
              <a:ext uri="{28A0092B-C50C-407E-A947-70E740481C1C}">
                <a14:useLocalDpi xmlns:a14="http://schemas.microsoft.com/office/drawing/2010/main" val="0"/>
              </a:ext>
            </a:extLst>
          </a:blip>
          <a:srcRect l="-1" t="38963" r="54668" b="15408"/>
          <a:stretch/>
        </p:blipFill>
        <p:spPr>
          <a:xfrm>
            <a:off x="6096000" y="2339682"/>
            <a:ext cx="5527040" cy="3129280"/>
          </a:xfrm>
          <a:prstGeom prst="rect">
            <a:avLst/>
          </a:prstGeom>
        </p:spPr>
      </p:pic>
      <p:sp>
        <p:nvSpPr>
          <p:cNvPr id="9" name="TextBox 8">
            <a:extLst>
              <a:ext uri="{FF2B5EF4-FFF2-40B4-BE49-F238E27FC236}">
                <a16:creationId xmlns:a16="http://schemas.microsoft.com/office/drawing/2014/main" id="{4CB0DEE0-0D82-52B9-6C75-A0BE0DAE9E4D}"/>
              </a:ext>
            </a:extLst>
          </p:cNvPr>
          <p:cNvSpPr txBox="1"/>
          <p:nvPr/>
        </p:nvSpPr>
        <p:spPr>
          <a:xfrm>
            <a:off x="1153160" y="1327388"/>
            <a:ext cx="2885440" cy="369332"/>
          </a:xfrm>
          <a:prstGeom prst="rect">
            <a:avLst/>
          </a:prstGeom>
          <a:noFill/>
        </p:spPr>
        <p:txBody>
          <a:bodyPr wrap="square" rtlCol="0">
            <a:spAutoFit/>
          </a:bodyPr>
          <a:lstStyle/>
          <a:p>
            <a:r>
              <a:rPr lang="en-US" dirty="0"/>
              <a:t>Temperature logic:</a:t>
            </a:r>
            <a:endParaRPr lang="en-IN" dirty="0"/>
          </a:p>
        </p:txBody>
      </p:sp>
      <p:sp>
        <p:nvSpPr>
          <p:cNvPr id="11" name="TextBox 10">
            <a:extLst>
              <a:ext uri="{FF2B5EF4-FFF2-40B4-BE49-F238E27FC236}">
                <a16:creationId xmlns:a16="http://schemas.microsoft.com/office/drawing/2014/main" id="{300BE76B-BEE2-38BE-9587-A71BD21A3A33}"/>
              </a:ext>
            </a:extLst>
          </p:cNvPr>
          <p:cNvSpPr txBox="1"/>
          <p:nvPr/>
        </p:nvSpPr>
        <p:spPr>
          <a:xfrm>
            <a:off x="6959600" y="1327388"/>
            <a:ext cx="2733040" cy="369332"/>
          </a:xfrm>
          <a:prstGeom prst="rect">
            <a:avLst/>
          </a:prstGeom>
          <a:noFill/>
        </p:spPr>
        <p:txBody>
          <a:bodyPr wrap="square">
            <a:spAutoFit/>
          </a:bodyPr>
          <a:lstStyle/>
          <a:p>
            <a:r>
              <a:rPr lang="en-US" dirty="0"/>
              <a:t>Liquid level logic:</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4"/>
          <p:cNvSpPr>
            <a:spLocks noGrp="1"/>
          </p:cNvSpPr>
          <p:nvPr>
            <p:ph type="title"/>
          </p:nvPr>
        </p:nvSpPr>
        <p:spPr>
          <a:xfrm>
            <a:off x="838200" y="365125"/>
            <a:ext cx="10515600" cy="825439"/>
          </a:xfrm>
        </p:spPr>
        <p:txBody>
          <a:bodyPr>
            <a:normAutofit/>
          </a:bodyPr>
          <a:lstStyle/>
          <a:p>
            <a:pPr algn="ctr"/>
            <a:r>
              <a:rPr lang="en-IN" dirty="0">
                <a:latin typeface="Calibri" panose="020F0502020204030204" pitchFamily="34" charset="0"/>
                <a:cs typeface="Calibri" panose="020F0502020204030204" pitchFamily="34" charset="0"/>
              </a:rPr>
              <a:t>Implementation</a:t>
            </a:r>
          </a:p>
        </p:txBody>
      </p:sp>
      <p:sp>
        <p:nvSpPr>
          <p:cNvPr id="1048606"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8"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59" name="image2.jpeg"/>
          <p:cNvPicPr>
            <a:picLocks noChangeAspect="1"/>
          </p:cNvPicPr>
          <p:nvPr/>
        </p:nvPicPr>
        <p:blipFill>
          <a:blip r:embed="rId3" cstate="print"/>
          <a:stretch>
            <a:fillRect/>
          </a:stretch>
        </p:blipFill>
        <p:spPr>
          <a:xfrm>
            <a:off x="10927438" y="269814"/>
            <a:ext cx="795020" cy="989965"/>
          </a:xfrm>
          <a:prstGeom prst="rect">
            <a:avLst/>
          </a:prstGeom>
        </p:spPr>
      </p:pic>
      <p:pic>
        <p:nvPicPr>
          <p:cNvPr id="6" name="Picture 5">
            <a:extLst>
              <a:ext uri="{FF2B5EF4-FFF2-40B4-BE49-F238E27FC236}">
                <a16:creationId xmlns:a16="http://schemas.microsoft.com/office/drawing/2014/main" id="{7747E770-C81C-00E5-0890-BE35C3BE32E5}"/>
              </a:ext>
            </a:extLst>
          </p:cNvPr>
          <p:cNvPicPr>
            <a:picLocks noChangeAspect="1"/>
          </p:cNvPicPr>
          <p:nvPr/>
        </p:nvPicPr>
        <p:blipFill rotWithShape="1">
          <a:blip r:embed="rId4">
            <a:extLst>
              <a:ext uri="{28A0092B-C50C-407E-A947-70E740481C1C}">
                <a14:useLocalDpi xmlns:a14="http://schemas.microsoft.com/office/drawing/2010/main" val="0"/>
              </a:ext>
            </a:extLst>
          </a:blip>
          <a:srcRect r="54000" b="15259"/>
          <a:stretch/>
        </p:blipFill>
        <p:spPr>
          <a:xfrm>
            <a:off x="4185920" y="1285875"/>
            <a:ext cx="5630231" cy="5096571"/>
          </a:xfrm>
          <a:prstGeom prst="rect">
            <a:avLst/>
          </a:prstGeom>
        </p:spPr>
      </p:pic>
      <p:sp>
        <p:nvSpPr>
          <p:cNvPr id="9" name="TextBox 8">
            <a:extLst>
              <a:ext uri="{FF2B5EF4-FFF2-40B4-BE49-F238E27FC236}">
                <a16:creationId xmlns:a16="http://schemas.microsoft.com/office/drawing/2014/main" id="{BFC833F5-7E1B-D9B3-6394-9146BEE72AD6}"/>
              </a:ext>
            </a:extLst>
          </p:cNvPr>
          <p:cNvSpPr txBox="1"/>
          <p:nvPr/>
        </p:nvSpPr>
        <p:spPr>
          <a:xfrm>
            <a:off x="1625600" y="1415534"/>
            <a:ext cx="2275840" cy="369332"/>
          </a:xfrm>
          <a:prstGeom prst="rect">
            <a:avLst/>
          </a:prstGeom>
          <a:noFill/>
        </p:spPr>
        <p:txBody>
          <a:bodyPr wrap="square">
            <a:spAutoFit/>
          </a:bodyPr>
          <a:lstStyle/>
          <a:p>
            <a:r>
              <a:rPr lang="en-US" dirty="0"/>
              <a:t>Liquid level logic:</a:t>
            </a:r>
            <a:endParaRPr lang="en-IN" dirty="0"/>
          </a:p>
        </p:txBody>
      </p:sp>
    </p:spTree>
    <p:extLst>
      <p:ext uri="{BB962C8B-B14F-4D97-AF65-F5344CB8AC3E}">
        <p14:creationId xmlns:p14="http://schemas.microsoft.com/office/powerpoint/2010/main" val="2076233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4"/>
          <p:cNvSpPr>
            <a:spLocks noGrp="1"/>
          </p:cNvSpPr>
          <p:nvPr>
            <p:ph type="title"/>
          </p:nvPr>
        </p:nvSpPr>
        <p:spPr/>
        <p:txBody>
          <a:bodyPr>
            <a:normAutofit/>
          </a:bodyPr>
          <a:lstStyle/>
          <a:p>
            <a:pPr algn="ctr"/>
            <a:r>
              <a:rPr lang="en-IN" dirty="0">
                <a:latin typeface="Calibri" panose="020F0502020204030204" pitchFamily="34" charset="0"/>
                <a:cs typeface="Calibri" panose="020F0502020204030204" pitchFamily="34" charset="0"/>
              </a:rPr>
              <a:t>Implementation</a:t>
            </a:r>
          </a:p>
        </p:txBody>
      </p:sp>
      <p:sp>
        <p:nvSpPr>
          <p:cNvPr id="1048605" name="Content Placeholder 5"/>
          <p:cNvSpPr>
            <a:spLocks noGrp="1"/>
          </p:cNvSpPr>
          <p:nvPr>
            <p:ph idx="1"/>
          </p:nvPr>
        </p:nvSpPr>
        <p:spPr/>
        <p:txBody>
          <a:bodyPr/>
          <a:lstStyle/>
          <a:p>
            <a:r>
              <a:rPr lang="en-US" sz="2300" spc="-15" dirty="0">
                <a:latin typeface="Calibri"/>
                <a:cs typeface="Calibri"/>
              </a:rPr>
              <a:t>System Architecture</a:t>
            </a:r>
          </a:p>
          <a:p>
            <a:endParaRPr lang="en-US" sz="2300" spc="-15" dirty="0">
              <a:latin typeface="Calibri"/>
              <a:cs typeface="Calibri"/>
            </a:endParaRPr>
          </a:p>
        </p:txBody>
      </p:sp>
      <p:sp>
        <p:nvSpPr>
          <p:cNvPr id="1048606"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8"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59" name="image2.jpeg"/>
          <p:cNvPicPr>
            <a:picLocks noChangeAspect="1"/>
          </p:cNvPicPr>
          <p:nvPr/>
        </p:nvPicPr>
        <p:blipFill>
          <a:blip r:embed="rId3" cstate="print"/>
          <a:stretch>
            <a:fillRect/>
          </a:stretch>
        </p:blipFill>
        <p:spPr>
          <a:xfrm>
            <a:off x="10927438" y="269814"/>
            <a:ext cx="795020" cy="989965"/>
          </a:xfrm>
          <a:prstGeom prst="rect">
            <a:avLst/>
          </a:prstGeom>
        </p:spPr>
      </p:pic>
      <p:pic>
        <p:nvPicPr>
          <p:cNvPr id="3" name="Picture 2">
            <a:extLst>
              <a:ext uri="{FF2B5EF4-FFF2-40B4-BE49-F238E27FC236}">
                <a16:creationId xmlns:a16="http://schemas.microsoft.com/office/drawing/2014/main" id="{F21CC4A4-7696-774A-59B9-9A07D40094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7950" y="2324417"/>
            <a:ext cx="7305675" cy="3704908"/>
          </a:xfrm>
          <a:prstGeom prst="rect">
            <a:avLst/>
          </a:prstGeom>
        </p:spPr>
      </p:pic>
    </p:spTree>
    <p:extLst>
      <p:ext uri="{BB962C8B-B14F-4D97-AF65-F5344CB8AC3E}">
        <p14:creationId xmlns:p14="http://schemas.microsoft.com/office/powerpoint/2010/main" val="2407168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58" name="image3.jpeg"/>
          <p:cNvPicPr>
            <a:picLocks noChangeAspect="1"/>
          </p:cNvPicPr>
          <p:nvPr/>
        </p:nvPicPr>
        <p:blipFill>
          <a:blip r:embed="rId4" cstate="print"/>
          <a:stretch>
            <a:fillRect/>
          </a:stretch>
        </p:blipFill>
        <p:spPr>
          <a:xfrm>
            <a:off x="361629" y="269814"/>
            <a:ext cx="957580" cy="920750"/>
          </a:xfrm>
          <a:prstGeom prst="rect">
            <a:avLst/>
          </a:prstGeom>
        </p:spPr>
      </p:pic>
      <p:pic>
        <p:nvPicPr>
          <p:cNvPr id="2097159" name="image2.jpeg"/>
          <p:cNvPicPr>
            <a:picLocks noChangeAspect="1"/>
          </p:cNvPicPr>
          <p:nvPr/>
        </p:nvPicPr>
        <p:blipFill>
          <a:blip r:embed="rId5" cstate="print"/>
          <a:stretch>
            <a:fillRect/>
          </a:stretch>
        </p:blipFill>
        <p:spPr>
          <a:xfrm>
            <a:off x="10927438" y="269814"/>
            <a:ext cx="795020" cy="989965"/>
          </a:xfrm>
          <a:prstGeom prst="rect">
            <a:avLst/>
          </a:prstGeom>
        </p:spPr>
      </p:pic>
      <p:sp>
        <p:nvSpPr>
          <p:cNvPr id="8" name="TextBox 7">
            <a:extLst>
              <a:ext uri="{FF2B5EF4-FFF2-40B4-BE49-F238E27FC236}">
                <a16:creationId xmlns:a16="http://schemas.microsoft.com/office/drawing/2014/main" id="{641948AB-7359-A482-D58C-FEAC85CFAA8D}"/>
              </a:ext>
            </a:extLst>
          </p:cNvPr>
          <p:cNvSpPr txBox="1"/>
          <p:nvPr/>
        </p:nvSpPr>
        <p:spPr>
          <a:xfrm>
            <a:off x="3048000" y="545523"/>
            <a:ext cx="6096000" cy="769441"/>
          </a:xfrm>
          <a:prstGeom prst="rect">
            <a:avLst/>
          </a:prstGeom>
          <a:noFill/>
        </p:spPr>
        <p:txBody>
          <a:bodyPr wrap="square">
            <a:spAutoFit/>
          </a:bodyPr>
          <a:lstStyle/>
          <a:p>
            <a:pPr algn="ctr"/>
            <a:r>
              <a:rPr lang="en-US" sz="4400" dirty="0"/>
              <a:t>Execution video</a:t>
            </a:r>
          </a:p>
        </p:txBody>
      </p:sp>
      <p:pic>
        <p:nvPicPr>
          <p:cNvPr id="9" name="WhatsApp Video 2023-06-07 at 2.57.26 PM">
            <a:hlinkClick r:id="" action="ppaction://media"/>
            <a:extLst>
              <a:ext uri="{FF2B5EF4-FFF2-40B4-BE49-F238E27FC236}">
                <a16:creationId xmlns:a16="http://schemas.microsoft.com/office/drawing/2014/main" id="{4DF96A94-A07A-E019-8C2B-24E053488F4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74800" y="1314964"/>
            <a:ext cx="9276080" cy="4890077"/>
          </a:xfrm>
          <a:prstGeom prst="rect">
            <a:avLst/>
          </a:prstGeom>
        </p:spPr>
      </p:pic>
    </p:spTree>
    <p:extLst>
      <p:ext uri="{BB962C8B-B14F-4D97-AF65-F5344CB8AC3E}">
        <p14:creationId xmlns:p14="http://schemas.microsoft.com/office/powerpoint/2010/main" val="3072679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72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3"/>
          <p:cNvSpPr>
            <a:spLocks noGrp="1"/>
          </p:cNvSpPr>
          <p:nvPr>
            <p:ph type="title"/>
          </p:nvPr>
        </p:nvSpPr>
        <p:spPr/>
        <p:txBody>
          <a:bodyPr>
            <a:normAutofit/>
          </a:bodyPr>
          <a:lstStyle/>
          <a:p>
            <a:pPr algn="ctr"/>
            <a:r>
              <a:rPr lang="en-IN" dirty="0">
                <a:latin typeface="Calibri" panose="020F0502020204030204" pitchFamily="34" charset="0"/>
                <a:cs typeface="Calibri" panose="020F0502020204030204" pitchFamily="34" charset="0"/>
              </a:rPr>
              <a:t>Result</a:t>
            </a:r>
          </a:p>
        </p:txBody>
      </p:sp>
      <p:sp>
        <p:nvSpPr>
          <p:cNvPr id="2" name="Content Placeholder 1">
            <a:extLst>
              <a:ext uri="{FF2B5EF4-FFF2-40B4-BE49-F238E27FC236}">
                <a16:creationId xmlns:a16="http://schemas.microsoft.com/office/drawing/2014/main" id="{B7802615-0E35-716D-009B-CC23E63285D9}"/>
              </a:ext>
            </a:extLst>
          </p:cNvPr>
          <p:cNvSpPr>
            <a:spLocks noGrp="1"/>
          </p:cNvSpPr>
          <p:nvPr>
            <p:ph idx="1"/>
          </p:nvPr>
        </p:nvSpPr>
        <p:spPr>
          <a:xfrm>
            <a:off x="809348" y="1304924"/>
            <a:ext cx="10515600" cy="4351338"/>
          </a:xfrm>
        </p:spPr>
        <p:txBody>
          <a:bodyPr/>
          <a:lstStyle/>
          <a:p>
            <a:pPr marL="0" indent="0">
              <a:buNone/>
            </a:pPr>
            <a:r>
              <a:rPr lang="en-IN" dirty="0"/>
              <a:t>Sensing module</a:t>
            </a:r>
          </a:p>
          <a:p>
            <a:pPr marL="514350" indent="-514350">
              <a:buFont typeface="+mj-lt"/>
              <a:buAutoNum type="arabicPeriod"/>
            </a:pPr>
            <a:r>
              <a:rPr lang="en-IN" dirty="0"/>
              <a:t>Temperature sensor</a:t>
            </a:r>
          </a:p>
        </p:txBody>
      </p:sp>
      <p:sp>
        <p:nvSpPr>
          <p:cNvPr id="1048609"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60"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61" name="image2.jpeg"/>
          <p:cNvPicPr>
            <a:picLocks noChangeAspect="1"/>
          </p:cNvPicPr>
          <p:nvPr/>
        </p:nvPicPr>
        <p:blipFill>
          <a:blip r:embed="rId3" cstate="print"/>
          <a:stretch>
            <a:fillRect/>
          </a:stretch>
        </p:blipFill>
        <p:spPr>
          <a:xfrm>
            <a:off x="10927438" y="269814"/>
            <a:ext cx="795020" cy="989965"/>
          </a:xfrm>
          <a:prstGeom prst="rect">
            <a:avLst/>
          </a:prstGeom>
        </p:spPr>
      </p:pic>
      <p:pic>
        <p:nvPicPr>
          <p:cNvPr id="4" name="Picture 3">
            <a:extLst>
              <a:ext uri="{FF2B5EF4-FFF2-40B4-BE49-F238E27FC236}">
                <a16:creationId xmlns:a16="http://schemas.microsoft.com/office/drawing/2014/main" id="{577AD629-9B50-A84E-E673-FF49677BFB5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rot="16200000">
            <a:off x="2170892" y="3267911"/>
            <a:ext cx="1523369" cy="3482052"/>
          </a:xfrm>
          <a:prstGeom prst="rect">
            <a:avLst/>
          </a:prstGeom>
        </p:spPr>
      </p:pic>
      <p:pic>
        <p:nvPicPr>
          <p:cNvPr id="7" name="Picture 6">
            <a:extLst>
              <a:ext uri="{FF2B5EF4-FFF2-40B4-BE49-F238E27FC236}">
                <a16:creationId xmlns:a16="http://schemas.microsoft.com/office/drawing/2014/main" id="{01BB3FD4-D622-0A9D-EB75-E461073B825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12373" y="4247252"/>
            <a:ext cx="3482053" cy="1523370"/>
          </a:xfrm>
          <a:prstGeom prst="rect">
            <a:avLst/>
          </a:prstGeom>
        </p:spPr>
      </p:pic>
      <p:pic>
        <p:nvPicPr>
          <p:cNvPr id="3" name="Picture 2">
            <a:extLst>
              <a:ext uri="{FF2B5EF4-FFF2-40B4-BE49-F238E27FC236}">
                <a16:creationId xmlns:a16="http://schemas.microsoft.com/office/drawing/2014/main" id="{750D4B7C-98CC-3268-C614-A7FC1DF01A14}"/>
              </a:ext>
            </a:extLst>
          </p:cNvPr>
          <p:cNvPicPr>
            <a:picLocks noChangeAspect="1"/>
          </p:cNvPicPr>
          <p:nvPr/>
        </p:nvPicPr>
        <p:blipFill>
          <a:blip r:embed="rId6"/>
          <a:stretch>
            <a:fillRect/>
          </a:stretch>
        </p:blipFill>
        <p:spPr>
          <a:xfrm>
            <a:off x="4496031" y="1934126"/>
            <a:ext cx="3084843" cy="1963082"/>
          </a:xfrm>
          <a:prstGeom prst="rect">
            <a:avLst/>
          </a:prstGeom>
        </p:spPr>
      </p:pic>
      <p:sp>
        <p:nvSpPr>
          <p:cNvPr id="5" name="TextBox 4">
            <a:extLst>
              <a:ext uri="{FF2B5EF4-FFF2-40B4-BE49-F238E27FC236}">
                <a16:creationId xmlns:a16="http://schemas.microsoft.com/office/drawing/2014/main" id="{AB067B82-BD37-5472-1C57-F8CC407BD0EC}"/>
              </a:ext>
            </a:extLst>
          </p:cNvPr>
          <p:cNvSpPr txBox="1"/>
          <p:nvPr/>
        </p:nvSpPr>
        <p:spPr>
          <a:xfrm>
            <a:off x="1110268" y="3698915"/>
            <a:ext cx="3084843" cy="369332"/>
          </a:xfrm>
          <a:prstGeom prst="rect">
            <a:avLst/>
          </a:prstGeom>
          <a:noFill/>
        </p:spPr>
        <p:txBody>
          <a:bodyPr wrap="square" rtlCol="0">
            <a:spAutoFit/>
          </a:bodyPr>
          <a:lstStyle/>
          <a:p>
            <a:r>
              <a:rPr lang="en-US" dirty="0"/>
              <a:t>Result showing temperature as</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3"/>
          <p:cNvSpPr>
            <a:spLocks noGrp="1"/>
          </p:cNvSpPr>
          <p:nvPr>
            <p:ph type="title"/>
          </p:nvPr>
        </p:nvSpPr>
        <p:spPr/>
        <p:txBody>
          <a:bodyPr>
            <a:normAutofit/>
          </a:bodyPr>
          <a:lstStyle/>
          <a:p>
            <a:pPr algn="ctr"/>
            <a:r>
              <a:rPr lang="en-IN" dirty="0">
                <a:latin typeface="Calibri" panose="020F0502020204030204" pitchFamily="34" charset="0"/>
                <a:cs typeface="Calibri" panose="020F0502020204030204" pitchFamily="34" charset="0"/>
              </a:rPr>
              <a:t>Result</a:t>
            </a:r>
          </a:p>
        </p:txBody>
      </p:sp>
      <p:sp>
        <p:nvSpPr>
          <p:cNvPr id="2" name="Content Placeholder 1">
            <a:extLst>
              <a:ext uri="{FF2B5EF4-FFF2-40B4-BE49-F238E27FC236}">
                <a16:creationId xmlns:a16="http://schemas.microsoft.com/office/drawing/2014/main" id="{B7802615-0E35-716D-009B-CC23E63285D9}"/>
              </a:ext>
            </a:extLst>
          </p:cNvPr>
          <p:cNvSpPr>
            <a:spLocks noGrp="1"/>
          </p:cNvSpPr>
          <p:nvPr>
            <p:ph idx="1"/>
          </p:nvPr>
        </p:nvSpPr>
        <p:spPr>
          <a:xfrm>
            <a:off x="914400" y="1416941"/>
            <a:ext cx="10515600" cy="4351338"/>
          </a:xfrm>
        </p:spPr>
        <p:txBody>
          <a:bodyPr/>
          <a:lstStyle/>
          <a:p>
            <a:pPr marL="0" indent="0">
              <a:buNone/>
            </a:pPr>
            <a:r>
              <a:rPr lang="en-IN" dirty="0"/>
              <a:t> 2.  Level sensor</a:t>
            </a:r>
          </a:p>
        </p:txBody>
      </p:sp>
      <p:sp>
        <p:nvSpPr>
          <p:cNvPr id="1048609" name="Footer Placeholder 1"/>
          <p:cNvSpPr>
            <a:spLocks noGrp="1"/>
          </p:cNvSpPr>
          <p:nvPr>
            <p:ph type="ftr" sz="quarter" idx="11"/>
          </p:nvPr>
        </p:nvSpPr>
        <p:spPr/>
        <p:txBody>
          <a:bodyPr/>
          <a:lstStyle/>
          <a:p>
            <a:r>
              <a:rPr lang="en-US" dirty="0"/>
              <a:t>Department of Information Technology, BVRIT HYDERABAD</a:t>
            </a:r>
            <a:endParaRPr lang="en-IN" dirty="0"/>
          </a:p>
        </p:txBody>
      </p:sp>
      <p:pic>
        <p:nvPicPr>
          <p:cNvPr id="2097160" name="image3.jpeg"/>
          <p:cNvPicPr>
            <a:picLocks noChangeAspect="1"/>
          </p:cNvPicPr>
          <p:nvPr/>
        </p:nvPicPr>
        <p:blipFill>
          <a:blip r:embed="rId2" cstate="print"/>
          <a:stretch>
            <a:fillRect/>
          </a:stretch>
        </p:blipFill>
        <p:spPr>
          <a:xfrm>
            <a:off x="361629" y="269814"/>
            <a:ext cx="957580" cy="920750"/>
          </a:xfrm>
          <a:prstGeom prst="rect">
            <a:avLst/>
          </a:prstGeom>
        </p:spPr>
      </p:pic>
      <p:pic>
        <p:nvPicPr>
          <p:cNvPr id="2097161" name="image2.jpeg"/>
          <p:cNvPicPr>
            <a:picLocks noChangeAspect="1"/>
          </p:cNvPicPr>
          <p:nvPr/>
        </p:nvPicPr>
        <p:blipFill>
          <a:blip r:embed="rId3" cstate="print"/>
          <a:stretch>
            <a:fillRect/>
          </a:stretch>
        </p:blipFill>
        <p:spPr>
          <a:xfrm>
            <a:off x="10927438" y="269814"/>
            <a:ext cx="795020" cy="989965"/>
          </a:xfrm>
          <a:prstGeom prst="rect">
            <a:avLst/>
          </a:prstGeom>
        </p:spPr>
      </p:pic>
      <p:pic>
        <p:nvPicPr>
          <p:cNvPr id="7" name="Picture 6">
            <a:extLst>
              <a:ext uri="{FF2B5EF4-FFF2-40B4-BE49-F238E27FC236}">
                <a16:creationId xmlns:a16="http://schemas.microsoft.com/office/drawing/2014/main" id="{B7DFE81A-18B4-5A54-EDB1-6BC0A396478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3625" y="4347611"/>
            <a:ext cx="3910016" cy="1647045"/>
          </a:xfrm>
          <a:prstGeom prst="rect">
            <a:avLst/>
          </a:prstGeom>
        </p:spPr>
      </p:pic>
      <p:pic>
        <p:nvPicPr>
          <p:cNvPr id="9" name="Picture 8">
            <a:extLst>
              <a:ext uri="{FF2B5EF4-FFF2-40B4-BE49-F238E27FC236}">
                <a16:creationId xmlns:a16="http://schemas.microsoft.com/office/drawing/2014/main" id="{8EAC0E1F-A007-33FA-8360-0BCA13AA01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0382" y="1843979"/>
            <a:ext cx="3910016" cy="1660307"/>
          </a:xfrm>
          <a:prstGeom prst="rect">
            <a:avLst/>
          </a:prstGeom>
        </p:spPr>
      </p:pic>
      <p:pic>
        <p:nvPicPr>
          <p:cNvPr id="11" name="Picture 10">
            <a:extLst>
              <a:ext uri="{FF2B5EF4-FFF2-40B4-BE49-F238E27FC236}">
                <a16:creationId xmlns:a16="http://schemas.microsoft.com/office/drawing/2014/main" id="{B621EA7C-7CCF-335B-56F6-C5284FBC5B7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70382" y="4347610"/>
            <a:ext cx="3910016" cy="1647045"/>
          </a:xfrm>
          <a:prstGeom prst="rect">
            <a:avLst/>
          </a:prstGeom>
        </p:spPr>
      </p:pic>
      <p:pic>
        <p:nvPicPr>
          <p:cNvPr id="3" name="Picture 2">
            <a:extLst>
              <a:ext uri="{FF2B5EF4-FFF2-40B4-BE49-F238E27FC236}">
                <a16:creationId xmlns:a16="http://schemas.microsoft.com/office/drawing/2014/main" id="{2BCB8903-C54D-7777-B9CD-27C305019B93}"/>
              </a:ext>
            </a:extLst>
          </p:cNvPr>
          <p:cNvPicPr>
            <a:picLocks noChangeAspect="1"/>
          </p:cNvPicPr>
          <p:nvPr/>
        </p:nvPicPr>
        <p:blipFill>
          <a:blip r:embed="rId7"/>
          <a:stretch>
            <a:fillRect/>
          </a:stretch>
        </p:blipFill>
        <p:spPr>
          <a:xfrm>
            <a:off x="1404298" y="1949671"/>
            <a:ext cx="3316511" cy="1554615"/>
          </a:xfrm>
          <a:prstGeom prst="rect">
            <a:avLst/>
          </a:prstGeom>
        </p:spPr>
      </p:pic>
      <p:sp>
        <p:nvSpPr>
          <p:cNvPr id="5" name="TextBox 4">
            <a:extLst>
              <a:ext uri="{FF2B5EF4-FFF2-40B4-BE49-F238E27FC236}">
                <a16:creationId xmlns:a16="http://schemas.microsoft.com/office/drawing/2014/main" id="{C836C894-1EDA-1165-70B5-9D78AC8AD4C4}"/>
              </a:ext>
            </a:extLst>
          </p:cNvPr>
          <p:cNvSpPr txBox="1"/>
          <p:nvPr/>
        </p:nvSpPr>
        <p:spPr>
          <a:xfrm>
            <a:off x="1126756" y="3789550"/>
            <a:ext cx="3170924" cy="369332"/>
          </a:xfrm>
          <a:prstGeom prst="rect">
            <a:avLst/>
          </a:prstGeom>
          <a:noFill/>
        </p:spPr>
        <p:txBody>
          <a:bodyPr wrap="square">
            <a:spAutoFit/>
          </a:bodyPr>
          <a:lstStyle/>
          <a:p>
            <a:r>
              <a:rPr lang="en-US" dirty="0"/>
              <a:t>Result showing Liquid level as</a:t>
            </a:r>
            <a:endParaRPr lang="en-IN" dirty="0"/>
          </a:p>
        </p:txBody>
      </p:sp>
    </p:spTree>
    <p:extLst>
      <p:ext uri="{BB962C8B-B14F-4D97-AF65-F5344CB8AC3E}">
        <p14:creationId xmlns:p14="http://schemas.microsoft.com/office/powerpoint/2010/main" val="26338893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1875</TotalTime>
  <Words>328</Words>
  <Application>Microsoft Office PowerPoint</Application>
  <PresentationFormat>Widescreen</PresentationFormat>
  <Paragraphs>50</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Carlito</vt:lpstr>
      <vt:lpstr>Times New Roman</vt:lpstr>
      <vt:lpstr>Office Theme</vt:lpstr>
      <vt:lpstr>Department of Information Technology </vt:lpstr>
      <vt:lpstr>Contents</vt:lpstr>
      <vt:lpstr>Summary of Stage-1</vt:lpstr>
      <vt:lpstr>Implementation</vt:lpstr>
      <vt:lpstr>Implementation</vt:lpstr>
      <vt:lpstr>Implementation</vt:lpstr>
      <vt:lpstr>PowerPoint Presentation</vt:lpstr>
      <vt:lpstr>Result</vt:lpstr>
      <vt:lpstr>Result</vt:lpstr>
      <vt:lpstr>Conclusion &amp; 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keesaradeekshita@gmail.com</dc:creator>
  <cp:lastModifiedBy>Revathi Pakarapu</cp:lastModifiedBy>
  <cp:revision>15</cp:revision>
  <dcterms:created xsi:type="dcterms:W3CDTF">2022-09-25T01:50:42Z</dcterms:created>
  <dcterms:modified xsi:type="dcterms:W3CDTF">2023-06-08T05:28:30Z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303df12b2bbc4837b2cea2f594ad8ba6</vt:lpwstr>
  </property>
  <property fmtid="{D5CDD505-2E9C-101B-9397-08002B2CF9AE}" pid="3" name="MSIP_Label_defa4170-0d19-0005-0004-bc88714345d2_Enabled">
    <vt:lpwstr>true</vt:lpwstr>
  </property>
  <property fmtid="{D5CDD505-2E9C-101B-9397-08002B2CF9AE}" pid="4" name="MSIP_Label_defa4170-0d19-0005-0004-bc88714345d2_SetDate">
    <vt:lpwstr>2022-11-23T13:31:59Z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0762a42a-0f55-417a-9e37-2b552ce0704e</vt:lpwstr>
  </property>
  <property fmtid="{D5CDD505-2E9C-101B-9397-08002B2CF9AE}" pid="8" name="MSIP_Label_defa4170-0d19-0005-0004-bc88714345d2_ActionId">
    <vt:lpwstr>140584e7-e2b0-43d7-9358-833e2bd9786c</vt:lpwstr>
  </property>
  <property fmtid="{D5CDD505-2E9C-101B-9397-08002B2CF9AE}" pid="9" name="MSIP_Label_defa4170-0d19-0005-0004-bc88714345d2_ContentBits">
    <vt:lpwstr>0</vt:lpwstr>
  </property>
</Properties>
</file>

<file path=docProps/thumbnail.jpeg>
</file>